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9409-6A9B-45AC-857A-EED6A17B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B2AC0-E02E-4A53-9D87-008EFE75E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B9D3B-DDB8-4D9C-9441-4F4D3692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92BFD-D00B-4DD3-B80E-5B051CA4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970E-C6DC-498C-8465-F7107A0E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FC57-029A-495C-8F5A-F53F7877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E5A52-7200-4740-B535-5080840DB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08189-1304-4618-803B-111BBE15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0CCE2-1F8B-4937-97D1-F08D75B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BEE75-A05D-4A9B-8053-9201D257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6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E6052-4EAA-4545-9140-B4687ECE4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AE021-565A-4C11-ABDB-5F09A9644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10E0-0D34-465D-BB57-4756E1F2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C1095-5A21-443F-8967-9464A4D6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CDC8F-F02E-4F6B-9285-4F914351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2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5F3C-2FF0-4B40-B949-305061A7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B163-2CF0-407F-BD60-1CD331954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3D1-CA49-483C-A054-08125F51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F556C-FC85-4CD0-97AB-C9FF299E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23EA-BE12-4931-ABCA-7575008C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9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F383-09F6-4C15-85A3-9FB0D837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F9F1B-C452-4245-81AB-149B23C48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26CAF-A367-4DEC-BD13-97BF2873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9019-8391-432D-B2A4-28169062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8F12F-FB1D-4852-941B-C0562A33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1419-20F5-4B2D-9E89-F5068FF8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342C-30C9-42D8-B9A2-C706A59C7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C54-279A-4F9F-8519-3F6BBE97C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58A0F-603E-4F05-8191-280D6378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9457B-7AC4-4118-A795-FDAC761D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8EC0E-C72A-4E0A-8D27-8F40206D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3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FD2A-DD88-4323-8180-5F0DF2E4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160D-B06D-49C0-8928-8E45BD8C8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D5CE-2771-4D5F-8EC2-060563507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412BD-A92E-46B0-BF1C-E5A14D3BD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14D7D-246D-424A-980C-C8A1773CB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5241B-CE4E-4077-B606-9E20F6D1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39298-CE1A-4482-BC31-6951CB4A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50BB0-C3CF-4D29-BCD7-EF0F024B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9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F695-CA6E-4110-A266-032DDB2F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61496-B617-4713-99A4-7400A03A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0F5A-F1BF-4A7B-981D-60A14E89F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B8C2C-4E93-44FA-83FD-47A83CC0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010A9-715F-49AF-965B-D028325C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A2B47-BE25-4117-9FB4-F25F801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C0C10-4BFB-4160-9E63-5205CE85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9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0AC5-F65C-47B2-8D0C-CDEC1F3D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ABCC-1595-4EF5-A3DD-C8D95BE6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370B8-B0E9-4BAB-800F-35CF5437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6B006-A398-4F40-9E2B-9A4F25FE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DCBEE-F6FD-4772-9363-E8E81E36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4369C-959B-44B6-BC8D-DC550D97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8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4E06-2164-47E0-8DCD-51585F63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E57EF-602F-41BE-870B-5F6583D4D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90467-6DE7-4502-B1DC-F5AFB1E8B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6F5A4-8D42-44B8-9C4C-09F5D5A2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6A41A-73EF-47B8-8068-861DCC19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65979-A5B9-42CC-AE02-45000B88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4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6DF7E-7A23-460D-831D-2BA6C419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994D2-45ED-4E29-9FA5-3CA3CE23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5493A-FFB4-4E4C-8D5B-17894E752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3A39-5514-4E1A-861C-D88839F17B2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E9C7-1BA2-4B03-A12E-972C83217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8DD3-F05B-4D69-AE96-0665B7E63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82FA-DCA2-4262-B08E-AD0FD838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38A7D5-46D3-4A57-8024-CB1D4DC9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4E971-06DB-46D4-A246-9AB61BCB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8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D543B-CC55-4DA9-AA6C-5E8F4F20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E12A3-2445-47AF-8718-62061502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48B78-3E48-427D-8D28-5FF9076E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3CFE6-59AB-4574-A049-AA124FFF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5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90F8D-9129-4CB2-B86D-F09B18AB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7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B878B-8A1E-4A7F-A2CC-88DE655C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B3296-8307-4EA8-932C-03FB3ECD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D75D5-14CD-4E6E-8842-91CADC95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E2518-46D0-4944-8046-700C9547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4B0CC-ECCD-4E9A-BC3D-6FF10916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3C9E5-66F0-407A-A1B4-6499F40A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1F636-BBFB-4175-82AE-4EF1D893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D967EA-2A3C-4873-8C91-0051B6DB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9418F2-2C5A-45B9-8D1F-E7A25C6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F8581-F49C-44FB-ADB5-19F5B4D5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FB47B-7972-42BD-9000-A87F336B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5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Betcher</dc:creator>
  <cp:lastModifiedBy>Jordan Betcher</cp:lastModifiedBy>
  <cp:revision>3</cp:revision>
  <dcterms:created xsi:type="dcterms:W3CDTF">2018-11-02T21:44:06Z</dcterms:created>
  <dcterms:modified xsi:type="dcterms:W3CDTF">2018-11-02T22:03:17Z</dcterms:modified>
</cp:coreProperties>
</file>